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27" b="0"/>
              <a:t>Hashing Types.</a:t>
            </a:r>
            <a:br>
              <a:rPr sz="1727" b="0"/>
            </a:br>
            <a:r>
              <a:rPr sz="1727" b="0"/>
              <a:t>Hashing Methods.</a:t>
            </a:r>
            <a:br>
              <a:rPr sz="1727" b="0"/>
            </a:br>
            <a:r>
              <a:rPr sz="1727" b="0"/>
              <a:t>Salting.</a:t>
            </a:r>
            <a:br>
              <a:rPr sz="1727" b="0"/>
            </a:br>
            <a:r>
              <a:rPr sz="1727" b="0"/>
              <a:t>Collisions.</a:t>
            </a:r>
            <a:br>
              <a:rPr sz="1727" b="0"/>
            </a:br>
            <a:r>
              <a:rPr sz="1727" b="0"/>
              <a:t>LM and NTLM Hashes (Windows).</a:t>
            </a:r>
            <a:br>
              <a:rPr sz="1727" b="0"/>
            </a:br>
            <a:r>
              <a:rPr sz="1727" b="0"/>
              <a:t>Hash Benchmarks.</a:t>
            </a:r>
            <a:br>
              <a:rPr sz="1727" b="0"/>
            </a:br>
            <a:r>
              <a:rPr sz="1727" b="0"/>
              <a:t>Message Authentication Codes (MACs).</a:t>
            </a:r>
            <a:br>
              <a:rPr sz="1727" b="0"/>
            </a:br>
            <a:r>
              <a:rPr sz="1727" b="0"/>
              <a:t>OTP/HOTP.</a:t>
            </a:r>
            <a:br>
              <a:rPr sz="1727" b="0"/>
            </a:br>
            <a:br>
              <a:rPr sz="1727" b="0"/>
            </a:br>
            <a:br>
              <a:rPr sz="1727" b="0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sz="1727" b="0"/>
              <a:t>http://asecuritysite.com/crypto03</a:t>
            </a:r>
            <a:br>
              <a:rPr sz="1727" b="0"/>
            </a:br>
            <a:r>
              <a:rPr sz="1727" b="0"/>
              <a:t>http://asecuritysite.com/encryption</a:t>
            </a:r>
            <a:br>
              <a:rPr sz="1727" b="0"/>
            </a:br>
            <a:endParaRPr sz="1727" b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10" b="0"/>
              <a:t>Hashing Types.</a:t>
            </a:r>
            <a:br>
              <a:rPr sz="1710" b="0"/>
            </a:br>
            <a:r>
              <a:rPr sz="1710"/>
              <a:t>Hashing Methods.</a:t>
            </a:r>
            <a:br>
              <a:rPr sz="1710"/>
            </a:br>
            <a:r>
              <a:rPr sz="1710" b="0"/>
              <a:t>Salting.</a:t>
            </a:r>
            <a:br>
              <a:rPr sz="1710" b="0"/>
            </a:br>
            <a:r>
              <a:rPr sz="1710" b="0"/>
              <a:t>Collisions.</a:t>
            </a:r>
            <a:br>
              <a:rPr sz="1710" b="0"/>
            </a:br>
            <a:r>
              <a:rPr sz="1710" b="0"/>
              <a:t>LM and NTLM Hashes (Windows).</a:t>
            </a:r>
            <a:br>
              <a:rPr sz="1710" b="0"/>
            </a:br>
            <a:r>
              <a:rPr sz="1710" b="0"/>
              <a:t>Hash Benchmarks.</a:t>
            </a:r>
            <a:br>
              <a:rPr sz="1710" b="0"/>
            </a:br>
            <a:r>
              <a:rPr sz="1710" b="0"/>
              <a:t>Message Authentication Codes (MACs).</a:t>
            </a:r>
            <a:br>
              <a:rPr sz="1710" b="0"/>
            </a:br>
            <a:r>
              <a:rPr sz="1710" b="0"/>
              <a:t>OTP/HOTP.</a:t>
            </a:r>
            <a:br>
              <a:rPr sz="1710" b="0"/>
            </a:br>
            <a:r>
              <a:rPr sz="1710" b="0"/>
              <a:t>Secret Shares.</a:t>
            </a:r>
            <a:br>
              <a:rPr sz="1710" b="0"/>
            </a:br>
            <a:br>
              <a:rPr sz="1710" b="0"/>
            </a:br>
            <a:r>
              <a:rPr sz="2565">
                <a:solidFill>
                  <a:srgbClr val="000000"/>
                </a:solidFill>
              </a:rPr>
              <a:t>Prof Bill Buchanan OBE</a:t>
            </a:r>
            <a:br>
              <a:rPr sz="2565">
                <a:solidFill>
                  <a:srgbClr val="000000"/>
                </a:solidFill>
              </a:rPr>
            </a:br>
            <a:r>
              <a:rPr sz="1710" b="0"/>
              <a:t>http://asecuritysite.com/crypto03</a:t>
            </a:r>
            <a:br>
              <a:rPr sz="1710" b="0"/>
            </a:br>
            <a:r>
              <a:rPr sz="1710" b="0"/>
              <a:t>http://asecuritysite.com/encryption</a:t>
            </a:r>
            <a:br>
              <a:rPr sz="1710" b="0"/>
            </a:br>
            <a:endParaRPr sz="1710" b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64" b="0"/>
              <a:t>Hashing Types.</a:t>
            </a:r>
            <a:br>
              <a:rPr sz="1764" b="0"/>
            </a:br>
            <a:r>
              <a:rPr sz="1764" b="0"/>
              <a:t>Hashing Methods.</a:t>
            </a:r>
            <a:br>
              <a:rPr sz="1764" b="0"/>
            </a:br>
            <a:r>
              <a:rPr sz="1764"/>
              <a:t>Salting.</a:t>
            </a:r>
            <a:br>
              <a:rPr sz="1764"/>
            </a:br>
            <a:r>
              <a:rPr sz="1764" b="0"/>
              <a:t>Collisions.</a:t>
            </a:r>
            <a:br>
              <a:rPr sz="1764" b="0"/>
            </a:br>
            <a:r>
              <a:rPr sz="1764" b="0"/>
              <a:t>LM and NTLM Hashes (Windows).</a:t>
            </a:r>
            <a:br>
              <a:rPr sz="1764" b="0"/>
            </a:br>
            <a:r>
              <a:rPr sz="1764" b="0"/>
              <a:t>Hash Benchmarks.</a:t>
            </a:r>
            <a:br>
              <a:rPr sz="1764" b="0"/>
            </a:br>
            <a:r>
              <a:rPr sz="1764" b="0"/>
              <a:t>Message Authentication Codes (MACs).</a:t>
            </a:r>
            <a:br>
              <a:rPr sz="1764" b="0"/>
            </a:br>
            <a:r>
              <a:rPr sz="1764" b="0"/>
              <a:t>OTP/HOTP.</a:t>
            </a:r>
            <a:br>
              <a:rPr sz="1764" b="0"/>
            </a:br>
            <a:r>
              <a:rPr sz="1764" b="0"/>
              <a:t>Secret Shares.</a:t>
            </a:r>
            <a:br>
              <a:rPr sz="1764" b="0"/>
            </a:br>
            <a:br>
              <a:rPr sz="1764" b="0"/>
            </a:br>
            <a:r>
              <a:rPr sz="2646">
                <a:solidFill>
                  <a:srgbClr val="000000"/>
                </a:solidFill>
              </a:rPr>
              <a:t>Prof Bill Buchanan OBE</a:t>
            </a:r>
            <a:br>
              <a:rPr sz="2646">
                <a:solidFill>
                  <a:srgbClr val="000000"/>
                </a:solidFill>
              </a:rPr>
            </a:br>
            <a:r>
              <a:rPr sz="1764" b="0"/>
              <a:t>http://asecuritysite.com/crypto03</a:t>
            </a:r>
            <a:br>
              <a:rPr sz="1764" b="0"/>
            </a:br>
            <a:r>
              <a:rPr sz="1764" b="0"/>
              <a:t>http://asecuritysite.com/encryption</a:t>
            </a:r>
            <a:br>
              <a:rPr sz="1764" b="0"/>
            </a:br>
            <a:endParaRPr sz="1764" b="0"/>
          </a:p>
        </p:txBody>
      </p:sp>
      <p:pic>
        <p:nvPicPr>
          <p:cNvPr id="193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/>
              <a:t>Hashing Types.</a:t>
            </a:r>
            <a:br>
              <a:rPr sz="180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 b="0"/>
              <a:t>OTP/HOTP.</a:t>
            </a:r>
            <a:br>
              <a:rPr sz="1800" b="0"/>
            </a:br>
            <a:r>
              <a:rPr sz="1800" b="0"/>
              <a:t>Secret Shares.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27" b="0"/>
              <a:t>Hashing Types.</a:t>
            </a:r>
            <a:br>
              <a:rPr sz="1727" b="0"/>
            </a:br>
            <a:r>
              <a:rPr sz="1727" b="0"/>
              <a:t>Hashing Methods.</a:t>
            </a:r>
            <a:br>
              <a:rPr sz="1727" b="0"/>
            </a:br>
            <a:r>
              <a:rPr sz="1727" b="0"/>
              <a:t>Salting.</a:t>
            </a:r>
            <a:br>
              <a:rPr sz="1727" b="0"/>
            </a:br>
            <a:r>
              <a:rPr sz="1727"/>
              <a:t>Collisions.</a:t>
            </a:r>
            <a:br>
              <a:rPr sz="1727"/>
            </a:br>
            <a:r>
              <a:rPr sz="1727" b="0"/>
              <a:t>LM and NTLM Hashes (Windows).</a:t>
            </a:r>
            <a:br>
              <a:rPr sz="1727" b="0"/>
            </a:br>
            <a:r>
              <a:rPr sz="1727" b="0"/>
              <a:t>Hash Benchmarks.</a:t>
            </a:r>
            <a:br>
              <a:rPr sz="1727" b="0"/>
            </a:br>
            <a:r>
              <a:rPr sz="1727" b="0"/>
              <a:t>Message Authentication Codes (MACs).</a:t>
            </a:r>
            <a:br>
              <a:rPr sz="1727" b="0"/>
            </a:br>
            <a:r>
              <a:rPr sz="1727" b="0"/>
              <a:t>OTP/HOTP.</a:t>
            </a:r>
            <a:br>
              <a:rPr sz="1727" b="0"/>
            </a:br>
            <a:r>
              <a:rPr sz="1727" b="0"/>
              <a:t>Secret Shares.</a:t>
            </a:r>
            <a:br>
              <a:rPr sz="1727" b="0"/>
            </a:br>
            <a:br>
              <a:rPr sz="1727" b="0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sz="1727" b="0"/>
              <a:t>http://asecuritysite.com/crypto03</a:t>
            </a:r>
            <a:br>
              <a:rPr sz="1727" b="0"/>
            </a:br>
            <a:r>
              <a:rPr sz="1727" b="0"/>
              <a:t>http://asecuritysite.com/encryption</a:t>
            </a:r>
            <a:br>
              <a:rPr sz="1727" b="0"/>
            </a:br>
            <a:endParaRPr sz="1727" b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619" b="0"/>
              <a:t>Hashing Types.</a:t>
            </a:r>
            <a:br>
              <a:rPr sz="1619" b="0"/>
            </a:br>
            <a:r>
              <a:rPr sz="1619" b="0"/>
              <a:t>Hashing Methods.</a:t>
            </a:r>
            <a:br>
              <a:rPr sz="1619" b="0"/>
            </a:br>
            <a:r>
              <a:rPr sz="1619" b="0"/>
              <a:t>Salting.</a:t>
            </a:r>
            <a:br>
              <a:rPr sz="1619" b="0"/>
            </a:br>
            <a:r>
              <a:rPr sz="1619" b="0"/>
              <a:t>Collisions</a:t>
            </a:r>
            <a:r>
              <a:rPr sz="1619"/>
              <a:t>.</a:t>
            </a:r>
            <a:br>
              <a:rPr sz="1619"/>
            </a:br>
            <a:r>
              <a:rPr sz="1619"/>
              <a:t>LM and NTLM Hashes (Windows).</a:t>
            </a:r>
            <a:br>
              <a:rPr sz="1619"/>
            </a:br>
            <a:r>
              <a:rPr sz="1619" b="0"/>
              <a:t>Hash Benchmarks.</a:t>
            </a:r>
            <a:br>
              <a:rPr sz="1619" b="0"/>
            </a:br>
            <a:r>
              <a:rPr sz="1619" b="0"/>
              <a:t>Message Authentication Codes (MACs).</a:t>
            </a:r>
            <a:br>
              <a:rPr sz="1619" b="0"/>
            </a:br>
            <a:r>
              <a:rPr sz="1619" b="0"/>
              <a:t>OTP/HOTP.</a:t>
            </a:r>
            <a:br>
              <a:rPr sz="1619" b="0"/>
            </a:br>
            <a:r>
              <a:rPr sz="1619" b="0"/>
              <a:t>Secret Shares.</a:t>
            </a:r>
            <a:br>
              <a:rPr sz="1619" b="0"/>
            </a:b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r>
              <a:rPr sz="1619" b="0"/>
              <a:t>http://asecuritysite.com/crypto03</a:t>
            </a:r>
            <a:br>
              <a:rPr sz="1619" b="0"/>
            </a:br>
            <a:r>
              <a:rPr sz="1619" b="0"/>
              <a:t>http://asecuritysite.com/encryption</a:t>
            </a:r>
            <a:br>
              <a:rPr sz="1619" b="0"/>
            </a:br>
            <a:endParaRPr sz="1619" b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82" b="0"/>
              <a:t>Hashing Types.</a:t>
            </a:r>
            <a:br>
              <a:rPr sz="1782" b="0"/>
            </a:br>
            <a:r>
              <a:rPr sz="1782" b="0"/>
              <a:t>Hashing Methods.</a:t>
            </a:r>
            <a:br>
              <a:rPr sz="1782" b="0"/>
            </a:br>
            <a:r>
              <a:rPr sz="1782" b="0"/>
              <a:t>Salting.</a:t>
            </a:r>
            <a:br>
              <a:rPr sz="1782" b="0"/>
            </a:br>
            <a:r>
              <a:rPr sz="1782" b="0"/>
              <a:t>Collisions.</a:t>
            </a:r>
            <a:br>
              <a:rPr sz="1782" b="0"/>
            </a:br>
            <a:r>
              <a:rPr sz="1782" b="0"/>
              <a:t>LM and NTLM Hashes (Windows).</a:t>
            </a:r>
            <a:br>
              <a:rPr sz="1782" b="0"/>
            </a:br>
            <a:r>
              <a:rPr sz="1782"/>
              <a:t>Hash Benchmarks.</a:t>
            </a:r>
            <a:br>
              <a:rPr sz="1782"/>
            </a:br>
            <a:r>
              <a:rPr sz="1782" b="0"/>
              <a:t>Message Authentication Codes (MACs).</a:t>
            </a:r>
            <a:br>
              <a:rPr sz="1782" b="0"/>
            </a:br>
            <a:r>
              <a:rPr sz="1782" b="0"/>
              <a:t>OTP/HOTP.</a:t>
            </a:r>
            <a:br>
              <a:rPr sz="1782" b="0"/>
            </a:br>
            <a:br>
              <a:rPr sz="1782" b="0"/>
            </a:br>
            <a:br>
              <a:rPr sz="1782" b="0"/>
            </a:br>
            <a:r>
              <a:rPr sz="2673">
                <a:solidFill>
                  <a:srgbClr val="000000"/>
                </a:solidFill>
              </a:rPr>
              <a:t>Prof Bill Buchanan OBE</a:t>
            </a:r>
            <a:br>
              <a:rPr sz="2673">
                <a:solidFill>
                  <a:srgbClr val="000000"/>
                </a:solidFill>
              </a:rPr>
            </a:br>
            <a:r>
              <a:rPr sz="1782" b="0"/>
              <a:t>http://asecuritysite.com/crypto03</a:t>
            </a:r>
            <a:br>
              <a:rPr sz="1782" b="0"/>
            </a:br>
            <a:r>
              <a:rPr sz="1782" b="0"/>
              <a:t>http://asecuritysite.com/encryption</a:t>
            </a:r>
            <a:br>
              <a:rPr sz="1782" b="0"/>
            </a:br>
            <a:endParaRPr sz="1782" b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Hashes “The quick brown fox jumps over the lazy dog: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SHA-1:	2fd4e1c67a2d28fced849ee1bb76e7391b93eb12</a:t>
            </a:r>
          </a:p>
          <a:p>
            <a:pPr>
              <a:defRPr sz="1000"/>
            </a:pPr>
            <a:r>
              <a:t>SHA-256:	d7a8fbb307d7809469ca9abcb0082e4f8d5651e46d3cdb762d02d0bf37c9e592</a:t>
            </a:r>
          </a:p>
          <a:p>
            <a:pPr>
              <a:defRPr sz="1000"/>
            </a:pPr>
            <a:r>
              <a:t>SHA-512:	07e547d9586f6a73f73fbac0435ed76951218fb7d0c8d788a309d7 </a:t>
            </a:r>
          </a:p>
          <a:p>
            <a:pPr>
              <a:defRPr sz="1000"/>
            </a:pPr>
            <a:r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MD-5:		9e107d9d372bb6826bd81d3542a419d6</a:t>
            </a:r>
          </a:p>
          <a:p>
            <a:pPr>
              <a:defRPr sz="1000"/>
            </a:pPr>
            <a:r>
              <a:t>DES:		ZDeS94Lcq/6zg</a:t>
            </a:r>
          </a:p>
          <a:p>
            <a:pPr>
              <a:defRPr sz="1000"/>
            </a:pPr>
            <a:r>
              <a:t>Bcrypt:		$2a$05$2czCv5GYgkx3aobmEyewB.ejV2hePMdbvTdCyNaSzWtlGPPjB2xx6</a:t>
            </a:r>
          </a:p>
          <a:p>
            <a:pPr>
              <a:defRPr sz="1000"/>
            </a:pPr>
            <a:r>
              <a:t>APR1:		$apr1$ZDzPE45C$3PvRanPycmNc6c2G9wT9b/</a:t>
            </a:r>
          </a:p>
          <a:p>
            <a:pPr>
              <a:defRPr sz="1000"/>
            </a:pPr>
            <a:r>
              <a:t>PBKDF2 (SHA1):		$pbkdf2$5$WkR6UEU0NUM$0RB2bimWrMY.EPYibpaBT2q3HFg</a:t>
            </a:r>
          </a:p>
          <a:p>
            <a:pPr>
              <a:defRPr sz="1000"/>
            </a:pPr>
            <a:r>
              <a:t>PBKDF2 (SHA-256):	$pbkdf2-sha256$5$WkR6UEU0NUM$yrJz2oJix7uBJZwZ/50vWUgdE </a:t>
            </a:r>
          </a:p>
          <a:p>
            <a:pPr>
              <a:defRPr sz="1000"/>
            </a:pPr>
            <a:r>
              <a:t>                                                                  I/i0ffqeU4obqC0pk4</a:t>
            </a:r>
          </a:p>
          <a:p>
            <a:pPr>
              <a:defRPr sz="1000"/>
            </a:pPr>
            <a:r>
              <a:t>LM Hash:		a7b07f9948d8cc7f97c4b0b30cae500f</a:t>
            </a:r>
          </a:p>
          <a:p>
            <a:pPr>
              <a:defRPr sz="1000"/>
            </a:pPr>
            <a:r>
              <a:t>NT Hash:		4e6a076ae1b04a815fa6332f69e2e231</a:t>
            </a:r>
          </a:p>
          <a:p>
            <a:pPr>
              <a:defRPr sz="1000"/>
            </a:pPr>
            <a:r>
              <a:t>MS DCC:		efa9778bbc94a7360f664eb7d7144725</a:t>
            </a:r>
          </a:p>
          <a:p>
            <a:pPr>
              <a:defRPr sz="1000"/>
            </a:pPr>
            <a:r>
              <a:t>LDAP (MD5):		{MD5}9e107d9d372bb6826bd81d3542a419d6</a:t>
            </a:r>
          </a:p>
          <a:p>
            <a:pPr>
              <a:defRPr sz="1000"/>
            </a:pPr>
            <a:r>
              <a:t>LDAP (SHA1):		{SHA}2fd4e1c67a2d28fced849ee1bb76e7391b93eb12</a:t>
            </a:r>
          </a:p>
          <a:p>
            <a:pPr>
              <a:defRPr sz="1000"/>
            </a:pPr>
            <a:r>
              <a:t>MS SQL 2000:		0x0100BF77CE595DCD1FC87A37B3DEBC27A8C97355CB96B8BAB </a:t>
            </a:r>
          </a:p>
          <a:p>
            <a:pPr>
              <a:defRPr sz="1000"/>
            </a:pPr>
            <a:r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t>MySQL:		*A4E4D26FD0C6455E23E2187C3AABE844332AA1B3</a:t>
            </a:r>
          </a:p>
          <a:p>
            <a:pPr>
              <a:defRPr sz="1000"/>
            </a:pPr>
            <a:r>
              <a:t>Oracle 10:		4CDA2299FCAD0499</a:t>
            </a:r>
          </a:p>
          <a:p>
            <a:pPr>
              <a:defRPr sz="1000"/>
            </a:pPr>
            <a:r>
              <a:t>Postgres (MD5):		md5d44c15daa11770f25c5350f7e5408dd1</a:t>
            </a:r>
          </a:p>
          <a:p>
            <a:pPr>
              <a:defRPr sz="1000"/>
            </a:pPr>
            <a:r>
              <a:t>Cisco PIX:		kGyKN5CqdFQ1qJUs</a:t>
            </a:r>
          </a:p>
          <a:p>
            <a:pPr>
              <a:defRPr sz="1000"/>
            </a:pPr>
            <a:r>
              <a:t>Cisco Type 7:		15260309443B3E2D2B3875200108010D41505640135E1B0E080 </a:t>
            </a:r>
          </a:p>
          <a:p>
            <a:pPr>
              <a:defRPr sz="1000"/>
            </a:pPr>
            <a:r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 b="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186</Words>
  <Application>Microsoft Macintosh PowerPoint</Application>
  <PresentationFormat>On-screen Show (16:10)</PresentationFormat>
  <Paragraphs>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Chapter 3: Hashing  Hashing Types. Hashing Methods. Salting. Collisions. LM and NTLM Hashes (Windows). Hash Benchmarks. Message Authentication Codes (MACs). OTP/HOTP.   Prof Bill Buchanan OBE http://asecuritysite.com/crypto03 http://asecuritysite.com/encryption 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Chapter 3: Hashing  Hashing Types. Hashing Methods. Salting. Collisions. LM and NTLM Hashes (Windows). Hash Benchmarks. Message Authentication Codes (MACs). OTP/HOTP.   Prof Bill Buchanan OBE http://asecuritysite.com/crypto03 http://asecuritysite.com/encryption </vt:lpstr>
      <vt:lpstr>Benchmark</vt:lpstr>
      <vt:lpstr>Chapter 3: Hashing  Hashing Types. Hashing Methods. Salting. Collisions. LM and NTLM Hashes (Windows). Hash Benchmarks. Message Authentication Codes (MACs). OTP/HOTP.  Prof Bill Buchanan OBE http://asecuritysite.com/crypto02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 Prof Bill Buchanan OBE http://asecuritysite.com/crypto03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 Prof Bill Buchanan OBE http://asecuritysite.com/crypto03 http://asecuritysite.com/encryption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3</cp:revision>
  <dcterms:modified xsi:type="dcterms:W3CDTF">2019-10-16T10:41:04Z</dcterms:modified>
</cp:coreProperties>
</file>